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0076"/>
    <a:srgbClr val="01567A"/>
    <a:srgbClr val="1673A3"/>
    <a:srgbClr val="E4F2F8"/>
    <a:srgbClr val="FDDE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07"/>
    <p:restoredTop sz="96327"/>
  </p:normalViewPr>
  <p:slideViewPr>
    <p:cSldViewPr snapToGrid="0">
      <p:cViewPr varScale="1">
        <p:scale>
          <a:sx n="100" d="100"/>
          <a:sy n="100" d="100"/>
        </p:scale>
        <p:origin x="3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E11C5-4919-B4EC-1ABC-541E2BEC0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FAAD5C-1B58-FA1E-D7A6-71C10E40E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23DF7-551F-D53A-FEBA-3C3FBE7C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A9C48-F42C-542E-11FD-B46065808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F6D42-2BE6-936A-6EB7-D1AFA6A2D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520076-BA8C-F3A9-D11C-200CB2138C42}"/>
              </a:ext>
            </a:extLst>
          </p:cNvPr>
          <p:cNvSpPr txBox="1"/>
          <p:nvPr userDrawn="1"/>
        </p:nvSpPr>
        <p:spPr>
          <a:xfrm>
            <a:off x="8712429" y="6613753"/>
            <a:ext cx="253954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>
                <a:solidFill>
                  <a:srgbClr val="0082B7"/>
                </a:solidFill>
                <a:latin typeface="Arial" pitchFamily="34" charset="0"/>
                <a:cs typeface="Arial" pitchFamily="34" charset="0"/>
              </a:rPr>
              <a:t>© The Insights Group Ltd, 2022.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1832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0E54E-A6B7-3DB8-B702-70AF1833D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8AAB55-D9FD-4AE0-9915-F7E9B53FC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102BD-927F-545A-78F8-DDB84F831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FCAD5-B3EF-8792-339C-18356301C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CF05A-F8D0-B492-DB53-87A6DE06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6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F0BD99-021D-AB35-C770-A8095A83C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362E45-38B5-37D4-F449-ED1D7093A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ED68F-1B64-9F3A-F9B9-396BB978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9488F-D628-7D9F-F11C-36316213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E6E8F-E033-5409-F072-69B8D605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77AC2-2F56-5019-DE21-44A76EA8D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A1187-434E-E01F-2E01-8FE661BB7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608CD-E818-6FC2-C4D1-A3CA994D4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87A83-39BA-263A-3B20-C2E420A9A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215C6-6433-E6D8-66FD-A694B9BB1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A6E79-22C5-9AE5-6364-063726DF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01D8A-F46F-CBD5-3B39-ED4288F77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CF713-4054-2BF3-AD7C-7A08372C2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A476A-94D8-A46A-CA5A-72545F8F3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9C787-6599-CC01-4C55-B8E9A4A2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9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7D16B-D850-3737-F9B8-CADA67A3F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EFCA1-CD24-7294-1BDC-8A7297FB5A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6BD53-F625-9DAA-15D9-8D0A3A2E8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350DE-9350-117A-7F1A-F1C2916C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41045-A793-A549-B565-0D9C65BC6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5F6C6-BB29-3BDF-9793-81DC25FF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2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0B73C-87C3-49FC-8981-06CA5389C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BEE2B-7C2D-6482-B59F-8C57F9F17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B3F9BE-BAD5-034B-73F4-D07ECE254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262B8E-8630-F4CB-1CBF-3D7FBF23C8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23EA0B-EEF0-215C-3E1C-F00CDDBA9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2FEB48-375B-54F0-9763-A2812A7F1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E9FBD-980A-5908-BCCA-3B9E3FDCA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62A608-BBC9-BB36-1BE1-9321BB2C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8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3822D-E6CB-EF7A-1CC9-71114D093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18C8F0-05EE-1851-09BA-BDA8A79DB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604C75-7FFB-DD7A-31C6-3BC8D9194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2CE3EA-B5EC-2890-7D4E-451ACAEE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4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BBE28F-3D21-A7BF-B111-FA8B11251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E0C534-CB61-AABC-1764-9D07F886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22A7F-10BB-EF69-6330-BA52EF33C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4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D643C-7A75-3344-925E-CB8F1EC2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5F025-0D0F-39BC-EDF3-24EC5A1A8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934FDF-6190-910B-6667-07F09EB84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10E2A-E76E-0D9F-2E18-965B19F4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CD977-531D-2038-4E36-53258214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59999-BF8E-994F-5086-548CA12E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5C57E-59AF-4A3C-51DC-3A7B0C4AA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3A79C9-7837-88A0-B884-BE05849021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7DADE-527E-C652-25F1-69C7D47FB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C62AA-E302-87CC-9AC7-B11146A4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EB7BD-5E70-5705-5CA2-F70C6F06F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8596F-0123-25BE-A54F-A13765A1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6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F11E07-AE2F-77C4-77B3-6EAEAA3CD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AB6C6-0A47-448F-CE9E-00DEE6112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8A26D-9830-2C39-7E1D-1F122A8A7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85556-1D08-972E-508C-F502E1433A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41D9E-F2E0-7560-CA75-9AA349ACB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sights.com/dk/produkter/insights-discovery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BEDEC56D-2F71-D65A-866F-6C29EB2D68F8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3108EC41-16D1-CDF1-8570-0CA9CF6B389B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C6BD9DE4-3340-D1D4-380C-607B49D3690A}"/>
              </a:ext>
            </a:extLst>
          </p:cNvPr>
          <p:cNvSpPr/>
          <p:nvPr/>
        </p:nvSpPr>
        <p:spPr>
          <a:xfrm>
            <a:off x="430880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15CEB6C-C5EF-C956-D99F-1DA45BC17D66}"/>
              </a:ext>
            </a:extLst>
          </p:cNvPr>
          <p:cNvGrpSpPr/>
          <p:nvPr/>
        </p:nvGrpSpPr>
        <p:grpSpPr>
          <a:xfrm>
            <a:off x="5115208" y="2450598"/>
            <a:ext cx="1956804" cy="1956804"/>
            <a:chOff x="5115208" y="2450598"/>
            <a:chExt cx="1956804" cy="195680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6CA14-87E6-D283-2BD8-D5CE6990C7D4}"/>
                </a:ext>
              </a:extLst>
            </p:cNvPr>
            <p:cNvSpPr/>
            <p:nvPr/>
          </p:nvSpPr>
          <p:spPr>
            <a:xfrm>
              <a:off x="5115208" y="2450598"/>
              <a:ext cx="1956804" cy="1956804"/>
            </a:xfrm>
            <a:prstGeom prst="ellipse">
              <a:avLst/>
            </a:prstGeom>
            <a:solidFill>
              <a:srgbClr val="E4F2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87583BE-65ED-982D-34C1-972C32DE0839}"/>
                </a:ext>
              </a:extLst>
            </p:cNvPr>
            <p:cNvSpPr/>
            <p:nvPr/>
          </p:nvSpPr>
          <p:spPr>
            <a:xfrm>
              <a:off x="5370356" y="2705746"/>
              <a:ext cx="1446508" cy="1446508"/>
            </a:xfrm>
            <a:prstGeom prst="ellipse">
              <a:avLst/>
            </a:prstGeom>
            <a:solidFill>
              <a:srgbClr val="01567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62D58B4-28A0-8114-ABDB-D1776F79024A}"/>
                </a:ext>
              </a:extLst>
            </p:cNvPr>
            <p:cNvSpPr txBox="1"/>
            <p:nvPr/>
          </p:nvSpPr>
          <p:spPr>
            <a:xfrm>
              <a:off x="5262952" y="3163502"/>
              <a:ext cx="16613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Charter for det </a:t>
              </a:r>
              <a:r>
                <a:rPr lang="en-GB" sz="1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hybride</a:t>
              </a:r>
              <a:r>
                <a:rPr lang="en-GB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team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kommunikere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E52CA369-5477-8EC1-B0C2-A77740851740}"/>
              </a:ext>
            </a:extLst>
          </p:cNvPr>
          <p:cNvSpPr/>
          <p:nvPr/>
        </p:nvSpPr>
        <p:spPr>
          <a:xfrm>
            <a:off x="8185608" y="354964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82DA430-9073-57D6-FD61-F83C72A4F237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C34CC7EF-BABD-142D-6952-80DC8EE5BBDE}"/>
              </a:ext>
            </a:extLst>
          </p:cNvPr>
          <p:cNvSpPr/>
          <p:nvPr/>
        </p:nvSpPr>
        <p:spPr>
          <a:xfrm>
            <a:off x="42722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Vores målsætninger/fremgangsmåder ift. samarbejde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værktøjer vil vi bruge til 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rum vil vi bruge, og til hvad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34D4810-7AFF-FB3A-B9A3-7AAAD2223091}"/>
              </a:ext>
            </a:extLst>
          </p:cNvPr>
          <p:cNvSpPr txBox="1"/>
          <p:nvPr/>
        </p:nvSpPr>
        <p:spPr>
          <a:xfrm>
            <a:off x="8344260" y="3744574"/>
            <a:ext cx="3320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Hvad vil vi gøre for at skabe bedre relationer i teamet og opbygge en god samarbejdskultur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samarbejdspraksisser vil vi gerne sætte i værk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65066" y="938241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3" y="4089181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44259" y="4271703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095968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opbevare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filer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44258" y="1646713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dele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opdateringer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oplysninger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474387"/>
            <a:ext cx="33206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Opgavestyring og fordeling af ansvarsområder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382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BEDEC56D-2F71-D65A-866F-6C29EB2D68F8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3108EC41-16D1-CDF1-8570-0CA9CF6B389B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C6BD9DE4-3340-D1D4-380C-607B49D3690A}"/>
              </a:ext>
            </a:extLst>
          </p:cNvPr>
          <p:cNvSpPr/>
          <p:nvPr/>
        </p:nvSpPr>
        <p:spPr>
          <a:xfrm>
            <a:off x="430880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15CEB6C-C5EF-C956-D99F-1DA45BC17D66}"/>
              </a:ext>
            </a:extLst>
          </p:cNvPr>
          <p:cNvGrpSpPr/>
          <p:nvPr/>
        </p:nvGrpSpPr>
        <p:grpSpPr>
          <a:xfrm>
            <a:off x="5115208" y="2450598"/>
            <a:ext cx="1956804" cy="1956804"/>
            <a:chOff x="5115208" y="2450598"/>
            <a:chExt cx="1956804" cy="195680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6CA14-87E6-D283-2BD8-D5CE6990C7D4}"/>
                </a:ext>
              </a:extLst>
            </p:cNvPr>
            <p:cNvSpPr/>
            <p:nvPr/>
          </p:nvSpPr>
          <p:spPr>
            <a:xfrm>
              <a:off x="5115208" y="2450598"/>
              <a:ext cx="1956804" cy="1956804"/>
            </a:xfrm>
            <a:prstGeom prst="ellipse">
              <a:avLst/>
            </a:prstGeom>
            <a:solidFill>
              <a:srgbClr val="E4F2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87583BE-65ED-982D-34C1-972C32DE0839}"/>
                </a:ext>
              </a:extLst>
            </p:cNvPr>
            <p:cNvSpPr/>
            <p:nvPr/>
          </p:nvSpPr>
          <p:spPr>
            <a:xfrm>
              <a:off x="5370356" y="2705746"/>
              <a:ext cx="1446508" cy="1446508"/>
            </a:xfrm>
            <a:prstGeom prst="ellipse">
              <a:avLst/>
            </a:prstGeom>
            <a:solidFill>
              <a:srgbClr val="01567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62D58B4-28A0-8114-ABDB-D1776F79024A}"/>
                </a:ext>
              </a:extLst>
            </p:cNvPr>
            <p:cNvSpPr txBox="1"/>
            <p:nvPr/>
          </p:nvSpPr>
          <p:spPr>
            <a:xfrm>
              <a:off x="5262952" y="3163502"/>
              <a:ext cx="1661312" cy="907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Charter for det </a:t>
              </a:r>
              <a:r>
                <a:rPr lang="en-GB" sz="1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hybride</a:t>
              </a:r>
              <a:r>
                <a:rPr lang="en-GB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team</a:t>
              </a:r>
            </a:p>
            <a:p>
              <a:pPr algn="ctr"/>
              <a:r>
                <a:rPr lang="da" sz="1100" b="0" i="0" u="none" baseline="0" dirty="0">
                  <a:solidFill>
                    <a:srgbClr val="E5007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(med eksempler)</a:t>
              </a:r>
            </a:p>
            <a:p>
              <a:pPr algn="ctr"/>
              <a:endPara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kommunikere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E52CA369-5477-8EC1-B0C2-A77740851740}"/>
              </a:ext>
            </a:extLst>
          </p:cNvPr>
          <p:cNvSpPr/>
          <p:nvPr/>
        </p:nvSpPr>
        <p:spPr>
          <a:xfrm>
            <a:off x="8185608" y="354964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82DA430-9073-57D6-FD61-F83C72A4F237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C34CC7EF-BABD-142D-6952-80DC8EE5BBDE}"/>
              </a:ext>
            </a:extLst>
          </p:cNvPr>
          <p:cNvSpPr/>
          <p:nvPr/>
        </p:nvSpPr>
        <p:spPr>
          <a:xfrm>
            <a:off x="42722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Vores målsætninger/fremgangsmåder ift. samarbejde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værktøjer vil vi bruge til 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rum vil vi bruge, og til hvad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34D4810-7AFF-FB3A-B9A3-7AAAD2223091}"/>
              </a:ext>
            </a:extLst>
          </p:cNvPr>
          <p:cNvSpPr txBox="1"/>
          <p:nvPr/>
        </p:nvSpPr>
        <p:spPr>
          <a:xfrm>
            <a:off x="8344260" y="3744574"/>
            <a:ext cx="3320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Hvad vil vi gøre for at skabe bedre relationer i teamet og opbygge en god samarbejdskultur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samarbejdspraksisser vil vi gerne sætte i værk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275BB7B-EB29-1B95-13E9-E7B71267D96F}"/>
              </a:ext>
            </a:extLst>
          </p:cNvPr>
          <p:cNvSpPr txBox="1"/>
          <p:nvPr/>
        </p:nvSpPr>
        <p:spPr>
          <a:xfrm>
            <a:off x="579623" y="819039"/>
            <a:ext cx="3257085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 en blanding af Teams og e-mails, så vi kan holde så få fysiske møder som muligt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05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Holde et kort onlinemøde på 30 minutter hver anden uge, hvor vi opdaterer hinanden (dagsorden og div. info udsendes forud for mødet)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05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 møder afholdes virtuelt uanset sted, og vi skal sikre, at alle har mulighed for at bidrage på mødet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05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gang hvert kvartal mødes teamet i fysiske rammer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65066" y="938241"/>
            <a:ext cx="32570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Primært digitalt – inklusion af hele teamet, sikre os, at der er nem adgang til al viden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Klar rollefordeling, uddelegering af ansvar og målsætninger fra starten. Åben og gennemsigtig kommunikation</a:t>
            </a:r>
          </a:p>
          <a:p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3" y="4089181"/>
            <a:ext cx="32570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Fleksibilitet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forhold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arbejdssted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kontoret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derhjemme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kontorfællesskaber</a:t>
            </a: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Når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kontorlokalerne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arbejder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stadig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primært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digitalt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al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viden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notater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whiteboard-noter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deles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Teams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bagefter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så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alle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adgang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</a:t>
            </a:r>
          </a:p>
          <a:p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44259" y="4271703"/>
            <a:ext cx="325708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Afsætte tid en gang ugentligt til det sociale i teamet, dvs. et digitalt møde om "alt andet end arbejde"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 vores fysiske møde en gang pr. kvartal til samarbejde, men også til at lære hinanden bedre at kende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 vores </a:t>
            </a:r>
            <a:r>
              <a:rPr lang="da-DK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Insights Discovery</a:t>
            </a:r>
            <a:r>
              <a:rPr lang="da-DK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-profiler med hinanden og bruge farveenergisproget, når vi holder møde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095968"/>
            <a:ext cx="32570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Asynkront samarbejde – færre møder, mere tid til at arbejde på vores egne ting i vores eget tempo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00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Arbejde aktivt på at få de enkelte teammedlemmers perspektiver på tingene sat i spil, og være mere opmærksomme på vores egen adfærd og kommunikationsstil</a:t>
            </a:r>
            <a:endParaRPr lang="da-DK" sz="1000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opbevare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filer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5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Sharepoint</a:t>
            </a: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med link </a:t>
            </a:r>
            <a:r>
              <a:rPr lang="en-GB" sz="105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Teams</a:t>
            </a:r>
          </a:p>
          <a:p>
            <a:endParaRPr lang="en-GB" sz="1050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44258" y="1646713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dele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opdateringer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oplysninger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Teams Group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398890"/>
            <a:ext cx="3320692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Opgavestyring og fordeling af ansvarsområder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Regneark i Teams, opdaterende samtaler i teamet to gange ugentligt</a:t>
            </a:r>
          </a:p>
        </p:txBody>
      </p:sp>
    </p:spTree>
    <p:extLst>
      <p:ext uri="{BB962C8B-B14F-4D97-AF65-F5344CB8AC3E}">
        <p14:creationId xmlns:p14="http://schemas.microsoft.com/office/powerpoint/2010/main" val="409609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ECAB5E3-5646-7777-15BD-01F7F3E42DA4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3F2C6BF-BE9E-BE7A-0DCA-75067D2EF8C5}"/>
              </a:ext>
            </a:extLst>
          </p:cNvPr>
          <p:cNvSpPr/>
          <p:nvPr/>
        </p:nvSpPr>
        <p:spPr>
          <a:xfrm>
            <a:off x="427224" y="355181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EB65EE1-77CB-B52E-4E06-0FBF49597A2F}"/>
              </a:ext>
            </a:extLst>
          </p:cNvPr>
          <p:cNvSpPr/>
          <p:nvPr/>
        </p:nvSpPr>
        <p:spPr>
          <a:xfrm>
            <a:off x="4306416" y="355181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B8A7B77-ED88-58CC-C167-5E413F6AF2ED}"/>
              </a:ext>
            </a:extLst>
          </p:cNvPr>
          <p:cNvSpPr/>
          <p:nvPr/>
        </p:nvSpPr>
        <p:spPr>
          <a:xfrm>
            <a:off x="8185608" y="355181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2B3CCE2-A20B-CE40-E6F2-BCA2A87475A3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65410D1-0DBE-9990-34EE-781626174D7D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4E26CA14-87E6-D283-2BD8-D5CE6990C7D4}"/>
              </a:ext>
            </a:extLst>
          </p:cNvPr>
          <p:cNvSpPr/>
          <p:nvPr/>
        </p:nvSpPr>
        <p:spPr>
          <a:xfrm>
            <a:off x="5115208" y="2450598"/>
            <a:ext cx="1956804" cy="1956804"/>
          </a:xfrm>
          <a:prstGeom prst="ellipse">
            <a:avLst/>
          </a:prstGeom>
          <a:solidFill>
            <a:srgbClr val="E4F2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87583BE-65ED-982D-34C1-972C32DE0839}"/>
              </a:ext>
            </a:extLst>
          </p:cNvPr>
          <p:cNvSpPr/>
          <p:nvPr/>
        </p:nvSpPr>
        <p:spPr>
          <a:xfrm>
            <a:off x="5370356" y="2705746"/>
            <a:ext cx="1446508" cy="1446508"/>
          </a:xfrm>
          <a:prstGeom prst="ellipse">
            <a:avLst/>
          </a:prstGeom>
          <a:solidFill>
            <a:srgbClr val="0156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kommunikere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Vores målsætninger/fremgangsmåder ift. samarbejde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værktøjer vil vi bruge til 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rum vil vi bruge, og til hvad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34D4810-7AFF-FB3A-B9A3-7AAAD2223091}"/>
              </a:ext>
            </a:extLst>
          </p:cNvPr>
          <p:cNvSpPr txBox="1"/>
          <p:nvPr/>
        </p:nvSpPr>
        <p:spPr>
          <a:xfrm>
            <a:off x="8344260" y="3744574"/>
            <a:ext cx="3415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Hvad vil vi gøre for at skabe bedre relationer i teamet og opbygge en god samarbejdskultur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samarbejdspraksisser vil vi gerne sætte i værk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65067" y="819039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3" y="4089181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44259" y="4271703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100148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opbevare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filer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44258" y="1646713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dele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opdateringer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oplysninger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474387"/>
            <a:ext cx="33587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Opgavestyring og fordeling af ansvarsområder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0CBFC5-FBA1-1943-FA62-EDC9F3DAE807}"/>
              </a:ext>
            </a:extLst>
          </p:cNvPr>
          <p:cNvSpPr txBox="1"/>
          <p:nvPr/>
        </p:nvSpPr>
        <p:spPr>
          <a:xfrm>
            <a:off x="5262952" y="3167390"/>
            <a:ext cx="1661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Charter for det </a:t>
            </a:r>
            <a:r>
              <a:rPr lang="en-GB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hybride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team</a:t>
            </a:r>
          </a:p>
        </p:txBody>
      </p:sp>
    </p:spTree>
    <p:extLst>
      <p:ext uri="{BB962C8B-B14F-4D97-AF65-F5344CB8AC3E}">
        <p14:creationId xmlns:p14="http://schemas.microsoft.com/office/powerpoint/2010/main" val="296282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B89E1B2EEE9E43ACC2286EBD93721B" ma:contentTypeVersion="14" ma:contentTypeDescription="Create a new document." ma:contentTypeScope="" ma:versionID="e55645bcc411915f1a50bd32796cf289">
  <xsd:schema xmlns:xsd="http://www.w3.org/2001/XMLSchema" xmlns:xs="http://www.w3.org/2001/XMLSchema" xmlns:p="http://schemas.microsoft.com/office/2006/metadata/properties" xmlns:ns2="dcfbe73b-37cc-4c5e-b763-e44028d42bad" xmlns:ns3="0d5f8201-e364-428f-ad7f-99ca22523177" targetNamespace="http://schemas.microsoft.com/office/2006/metadata/properties" ma:root="true" ma:fieldsID="208fc9d4d98caa75a6c1912df8f8d26f" ns2:_="" ns3:_="">
    <xsd:import namespace="dcfbe73b-37cc-4c5e-b763-e44028d42bad"/>
    <xsd:import namespace="0d5f8201-e364-428f-ad7f-99ca225231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be73b-37cc-4c5e-b763-e44028d42b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d15c3b5-13a3-4ae2-839f-cd1578e66e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f8201-e364-428f-ad7f-99ca2252317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6d401d6-c755-4237-a480-89b1f17db837}" ma:internalName="TaxCatchAll" ma:showField="CatchAllData" ma:web="0d5f8201-e364-428f-ad7f-99ca225231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d5f8201-e364-428f-ad7f-99ca22523177" xsi:nil="true"/>
    <lcf76f155ced4ddcb4097134ff3c332f xmlns="dcfbe73b-37cc-4c5e-b763-e44028d42ba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1FAFA89-C778-4D63-AC24-EA639999F41A}"/>
</file>

<file path=customXml/itemProps2.xml><?xml version="1.0" encoding="utf-8"?>
<ds:datastoreItem xmlns:ds="http://schemas.openxmlformats.org/officeDocument/2006/customXml" ds:itemID="{86C61EFC-1332-45F8-88C1-43D4EFE6336E}"/>
</file>

<file path=customXml/itemProps3.xml><?xml version="1.0" encoding="utf-8"?>
<ds:datastoreItem xmlns:ds="http://schemas.openxmlformats.org/officeDocument/2006/customXml" ds:itemID="{C7DE826C-B014-46FB-B6FD-DCB4C6197429}"/>
</file>

<file path=docProps/app.xml><?xml version="1.0" encoding="utf-8"?>
<Properties xmlns="http://schemas.openxmlformats.org/officeDocument/2006/extended-properties" xmlns:vt="http://schemas.openxmlformats.org/officeDocument/2006/docPropsVTypes">
  <TotalTime>8670</TotalTime>
  <Words>513</Words>
  <Application>Microsoft Office PowerPoint</Application>
  <PresentationFormat>Widescreen</PresentationFormat>
  <Paragraphs>80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Aled Jones</dc:creator>
  <cp:lastModifiedBy>Bianca Parish</cp:lastModifiedBy>
  <cp:revision>5</cp:revision>
  <dcterms:created xsi:type="dcterms:W3CDTF">2022-08-18T10:45:22Z</dcterms:created>
  <dcterms:modified xsi:type="dcterms:W3CDTF">2022-10-18T15:42:47Z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0x01010095B89E1B2EEE9E43ACC2286EBD93721B</vt:lpwstr>
  </property>
</Properties>
</file>