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076"/>
    <a:srgbClr val="01567A"/>
    <a:srgbClr val="1673A3"/>
    <a:srgbClr val="E4F2F8"/>
    <a:srgbClr val="FDD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07"/>
    <p:restoredTop sz="96327"/>
  </p:normalViewPr>
  <p:slideViewPr>
    <p:cSldViewPr snapToGrid="0">
      <p:cViewPr varScale="1">
        <p:scale>
          <a:sx n="100" d="100"/>
          <a:sy n="100" d="100"/>
        </p:scale>
        <p:origin x="3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E11C5-4919-B4EC-1ABC-541E2BEC0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AAD5C-1B58-FA1E-D7A6-71C10E40E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23DF7-551F-D53A-FEBA-3C3FBE7C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A9C48-F42C-542E-11FD-B4606580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F6D42-2BE6-936A-6EB7-D1AFA6A2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520076-BA8C-F3A9-D11C-200CB2138C42}"/>
              </a:ext>
            </a:extLst>
          </p:cNvPr>
          <p:cNvSpPr txBox="1"/>
          <p:nvPr userDrawn="1"/>
        </p:nvSpPr>
        <p:spPr>
          <a:xfrm>
            <a:off x="8712429" y="6613753"/>
            <a:ext cx="253954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>
                <a:solidFill>
                  <a:srgbClr val="0082B7"/>
                </a:solidFill>
                <a:latin typeface="Arial" pitchFamily="34" charset="0"/>
                <a:cs typeface="Arial" pitchFamily="34" charset="0"/>
              </a:rPr>
              <a:t>© The Insights Group Ltd, 2022.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1832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0E54E-A6B7-3DB8-B702-70AF1833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AAB55-D9FD-4AE0-9915-F7E9B53FC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102BD-927F-545A-78F8-DDB84F83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FCAD5-B3EF-8792-339C-18356301C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CF05A-F8D0-B492-DB53-87A6DE06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F0BD99-021D-AB35-C770-A8095A83C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62E45-38B5-37D4-F449-ED1D7093A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ED68F-1B64-9F3A-F9B9-396BB978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9488F-D628-7D9F-F11C-36316213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E6E8F-E033-5409-F072-69B8D605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7AC2-2F56-5019-DE21-44A76EA8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1187-434E-E01F-2E01-8FE661BB7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608CD-E818-6FC2-C4D1-A3CA994D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7A83-39BA-263A-3B20-C2E420A9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215C6-6433-E6D8-66FD-A694B9BB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A6E79-22C5-9AE5-6364-063726DF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01D8A-F46F-CBD5-3B39-ED4288F77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CF713-4054-2BF3-AD7C-7A08372C2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A476A-94D8-A46A-CA5A-72545F8F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9C787-6599-CC01-4C55-B8E9A4A2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9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7D16B-D850-3737-F9B8-CADA67A3F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EFCA1-CD24-7294-1BDC-8A7297FB5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6BD53-F625-9DAA-15D9-8D0A3A2E8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350DE-9350-117A-7F1A-F1C2916C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41045-A793-A549-B565-0D9C65BC6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5F6C6-BB29-3BDF-9793-81DC25FF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0B73C-87C3-49FC-8981-06CA5389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BEE2B-7C2D-6482-B59F-8C57F9F17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3F9BE-BAD5-034B-73F4-D07ECE254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62B8E-8630-F4CB-1CBF-3D7FBF23C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23EA0B-EEF0-215C-3E1C-F00CDDBA9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2FEB48-375B-54F0-9763-A2812A7F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E9FBD-980A-5908-BCCA-3B9E3FDC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62A608-BBC9-BB36-1BE1-9321BB2C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8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3822D-E6CB-EF7A-1CC9-71114D09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18C8F0-05EE-1851-09BA-BDA8A79D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04C75-7FFB-DD7A-31C6-3BC8D9194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CE3EA-B5EC-2890-7D4E-451ACAEE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4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BBE28F-3D21-A7BF-B111-FA8B1125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0C534-CB61-AABC-1764-9D07F886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22A7F-10BB-EF69-6330-BA52EF33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4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D643C-7A75-3344-925E-CB8F1EC2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5F025-0D0F-39BC-EDF3-24EC5A1A8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34FDF-6190-910B-6667-07F09EB84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10E2A-E76E-0D9F-2E18-965B19F4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CD977-531D-2038-4E36-53258214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59999-BF8E-994F-5086-548CA12E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C57E-59AF-4A3C-51DC-3A7B0C4A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A79C9-7837-88A0-B884-BE0584902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7DADE-527E-C652-25F1-69C7D47FB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C62AA-E302-87CC-9AC7-B11146A4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EB7BD-5E70-5705-5CA2-F70C6F06F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8596F-0123-25BE-A54F-A13765A1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6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F11E07-AE2F-77C4-77B3-6EAEAA3CD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AB6C6-0A47-448F-CE9E-00DEE6112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8A26D-9830-2C39-7E1D-1F122A8A7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B769C-60D9-B54D-8805-66D27C4F480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85556-1D08-972E-508C-F502E1433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41D9E-F2E0-7560-CA75-9AA349ACB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262952" y="3077698"/>
              <a:ext cx="1661312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Team-Charta für </a:t>
              </a:r>
              <a:r>
                <a:rPr lang="en-GB" sz="13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hybride</a:t>
              </a:r>
              <a:r>
                <a:rPr lang="en-GB" sz="1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13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Zusammenarbeit</a:t>
              </a:r>
              <a:endParaRPr lang="en-GB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kommunizieren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Ziele/Herangehensweise an die Zusammenarbeit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Tools werden wir verwenden, um 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364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Räume werden wir nutzen und wofür?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werden wir tun, um als Team besser zusammenzuarbeiten und eine Teamkultur aufzubauen?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Methoden der Zusammenarbeit wollen wir einführen?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6" y="922842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8" y="4376603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Dateien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speichern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auszutauschen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Aufgaben/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Verantwortlichkeiten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verwalten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105F65-8CFA-BD13-8A18-EB77A6F60395}"/>
              </a:ext>
            </a:extLst>
          </p:cNvPr>
          <p:cNvSpPr txBox="1"/>
          <p:nvPr/>
        </p:nvSpPr>
        <p:spPr>
          <a:xfrm>
            <a:off x="590657" y="81903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382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273862" y="3007965"/>
              <a:ext cx="166131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Team-Charta für hybride Zusammenarbeit</a:t>
              </a:r>
            </a:p>
            <a:p>
              <a:pPr algn="ctr"/>
              <a:r>
                <a:rPr lang="de-DE" sz="1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(mit Beispielen)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kommunizieren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Ziele/Herangehensweise an die Zusammenarbeit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Tools werden wir verwenden, um 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353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Räume werden wir nutzen und wofür?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werden wir tun, um als Team besser zusammenzuarbeiten und eine Teamkultur aufzubauen?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collaboration practices do we want to put in place?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275BB7B-EB29-1B95-13E9-E7B71267D96F}"/>
              </a:ext>
            </a:extLst>
          </p:cNvPr>
          <p:cNvSpPr txBox="1"/>
          <p:nvPr/>
        </p:nvSpPr>
        <p:spPr>
          <a:xfrm>
            <a:off x="579622" y="819039"/>
            <a:ext cx="3257085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nutzen eine Kombination aus Teamarbeit und E-Mails und beschränken persönliche Treffen auf ein Minimum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zwei Wochen mittels einer kurzen 30-minütigen virtuellen Telefonkonferenz für schnelle Updates (Tagesordnung und Informationen werden im Voraus geteilt)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Treffen werden unabhängig vom Standort virtuell abgehalten; zudem wird sichergestellt, dass alle beitragen können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Einmal im Quartal trifft sich das Team persönlich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75975" y="976049"/>
            <a:ext cx="3257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First – Einbeziehung des gesamten Teams und Sicherstellung, dass alle Informationen immer leicht zugänglich und sichtbar sind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Klare Zuweisung von Teamzielen, Rollen und Verantwortlichkeiten – von Anfang an; durchgehend offene und transparente Kommunikation</a:t>
            </a:r>
          </a:p>
          <a:p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Flexibler Arbeitsort – Büro, Homeoffice oder Co-Location-Räume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der Nutzung von Büroräumen verfolgen wir weiterhin einen Digital-First-Ansatz: Alle Informationen, Notizen, Whiteboards usw. werden im Anschluss in Teams freigegeben, um die Sichtbarkeit für alle zu gewährleisten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Einmal pro Woche Zeit einplanen, um uns als Team im Rahmen eines „No-Work-Chat“-Calls zu treffen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vierteljährlichen persönlichen Treffen nutzen, um zusammenzuarbeiten und einander besser kennenzulernen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Austausch unserer Insights Discovery Präferenz-Profile und Verwendung der „Sprache der Farben“ in Meetings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Asynchrone Zusammenarbeit – weniger Meetings, mehr Arbeit an Aufgaben in unserer Zeit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 die verschiedenen Perspektiven der einzelnen Teammitglieder suchen und uns unseres eigenen Verhaltens und Kommunikationsstils bewusster werden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Dateien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speichern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Sharepoint mit Links zu Teams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55293" y="1551057"/>
            <a:ext cx="3257085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auszutauschen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Gruppen in Teams</a:t>
            </a:r>
          </a:p>
          <a:p>
            <a:endParaRPr lang="en-GB" sz="1050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388699"/>
            <a:ext cx="3257085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Aufgaben/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Verantwortlichkeiten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verwalten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i="1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Spreadsheet in Teams, zweiwöchentliche Updates über Teams</a:t>
            </a:r>
          </a:p>
        </p:txBody>
      </p:sp>
    </p:spTree>
    <p:extLst>
      <p:ext uri="{BB962C8B-B14F-4D97-AF65-F5344CB8AC3E}">
        <p14:creationId xmlns:p14="http://schemas.microsoft.com/office/powerpoint/2010/main" val="59560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ECAB5E3-5646-7777-15BD-01F7F3E42DA4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3F2C6BF-BE9E-BE7A-0DCA-75067D2EF8C5}"/>
              </a:ext>
            </a:extLst>
          </p:cNvPr>
          <p:cNvSpPr/>
          <p:nvPr/>
        </p:nvSpPr>
        <p:spPr>
          <a:xfrm>
            <a:off x="427224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EB65EE1-77CB-B52E-4E06-0FBF49597A2F}"/>
              </a:ext>
            </a:extLst>
          </p:cNvPr>
          <p:cNvSpPr/>
          <p:nvPr/>
        </p:nvSpPr>
        <p:spPr>
          <a:xfrm>
            <a:off x="4306416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B8A7B77-ED88-58CC-C167-5E413F6AF2ED}"/>
              </a:ext>
            </a:extLst>
          </p:cNvPr>
          <p:cNvSpPr/>
          <p:nvPr/>
        </p:nvSpPr>
        <p:spPr>
          <a:xfrm>
            <a:off x="8185608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2B3CCE2-A20B-CE40-E6F2-BCA2A87475A3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65410D1-0DBE-9990-34EE-781626174D7D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E26CA14-87E6-D283-2BD8-D5CE6990C7D4}"/>
              </a:ext>
            </a:extLst>
          </p:cNvPr>
          <p:cNvSpPr/>
          <p:nvPr/>
        </p:nvSpPr>
        <p:spPr>
          <a:xfrm>
            <a:off x="5115208" y="2450598"/>
            <a:ext cx="1956804" cy="1956804"/>
          </a:xfrm>
          <a:prstGeom prst="ellipse">
            <a:avLst/>
          </a:prstGeom>
          <a:solidFill>
            <a:srgbClr val="E4F2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87583BE-65ED-982D-34C1-972C32DE0839}"/>
              </a:ext>
            </a:extLst>
          </p:cNvPr>
          <p:cNvSpPr/>
          <p:nvPr/>
        </p:nvSpPr>
        <p:spPr>
          <a:xfrm>
            <a:off x="5370356" y="2705746"/>
            <a:ext cx="1446508" cy="1446508"/>
          </a:xfrm>
          <a:prstGeom prst="ellipse">
            <a:avLst/>
          </a:prstGeom>
          <a:solidFill>
            <a:srgbClr val="0156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kommunizieren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Ziele/Herangehensweise an die Zusammenarbeit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Tools werden wir verwenden, um 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Räume werden wir nutzen und wofür?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werden wir tun, um als Team besser zusammenzuarbeiten und eine Teamkultur aufzubauen?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Methoden der Zusammenarbeit wollen wir einführen?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6" y="94029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1" y="4191084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0708" y="4396255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10014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Dateien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speichern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auszutauschen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Aufgaben/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Verantwortlichkeiten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verwalten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0CBFC5-FBA1-1943-FA62-EDC9F3DAE807}"/>
              </a:ext>
            </a:extLst>
          </p:cNvPr>
          <p:cNvSpPr txBox="1"/>
          <p:nvPr/>
        </p:nvSpPr>
        <p:spPr>
          <a:xfrm>
            <a:off x="5262952" y="3074551"/>
            <a:ext cx="166131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Team-Charta für </a:t>
            </a:r>
            <a:r>
              <a:rPr lang="en-GB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hybride</a:t>
            </a:r>
            <a:r>
              <a:rPr lang="en-GB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Zusammenarbeit</a:t>
            </a:r>
            <a:endParaRPr lang="en-GB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CCF1A5-DB01-5B72-E0A8-C8507C73C0FD}"/>
              </a:ext>
            </a:extLst>
          </p:cNvPr>
          <p:cNvSpPr txBox="1"/>
          <p:nvPr/>
        </p:nvSpPr>
        <p:spPr>
          <a:xfrm>
            <a:off x="579622" y="819039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28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</TotalTime>
  <Words>456</Words>
  <Application>Microsoft Office PowerPoint</Application>
  <PresentationFormat>Widescreen</PresentationFormat>
  <Paragraphs>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Aled Jones</dc:creator>
  <cp:lastModifiedBy>Bianca Parish</cp:lastModifiedBy>
  <cp:revision>8</cp:revision>
  <dcterms:created xsi:type="dcterms:W3CDTF">2022-08-18T10:45:22Z</dcterms:created>
  <dcterms:modified xsi:type="dcterms:W3CDTF">2022-11-11T10:51:03Z</dcterms:modified>
</cp:coreProperties>
</file>